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4"/>
  </p:sldMasterIdLst>
  <p:notesMasterIdLst>
    <p:notesMasterId r:id="rId26"/>
  </p:notesMasterIdLst>
  <p:handoutMasterIdLst>
    <p:handoutMasterId r:id="rId27"/>
  </p:handoutMasterIdLst>
  <p:sldIdLst>
    <p:sldId id="443" r:id="rId5"/>
    <p:sldId id="427" r:id="rId6"/>
    <p:sldId id="432" r:id="rId7"/>
    <p:sldId id="436" r:id="rId8"/>
    <p:sldId id="429" r:id="rId9"/>
    <p:sldId id="433" r:id="rId10"/>
    <p:sldId id="455" r:id="rId11"/>
    <p:sldId id="431" r:id="rId12"/>
    <p:sldId id="437" r:id="rId13"/>
    <p:sldId id="460" r:id="rId14"/>
    <p:sldId id="454" r:id="rId15"/>
    <p:sldId id="434" r:id="rId16"/>
    <p:sldId id="459" r:id="rId17"/>
    <p:sldId id="438" r:id="rId18"/>
    <p:sldId id="439" r:id="rId19"/>
    <p:sldId id="430" r:id="rId20"/>
    <p:sldId id="435" r:id="rId21"/>
    <p:sldId id="456" r:id="rId22"/>
    <p:sldId id="458" r:id="rId23"/>
    <p:sldId id="457" r:id="rId24"/>
    <p:sldId id="40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5226" autoAdjust="0"/>
  </p:normalViewPr>
  <p:slideViewPr>
    <p:cSldViewPr snapToGrid="0">
      <p:cViewPr varScale="1">
        <p:scale>
          <a:sx n="74" d="100"/>
          <a:sy n="74" d="100"/>
        </p:scale>
        <p:origin x="2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9/22/2023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FCA8E82-58CD-E045-8B98-B7A85B79B752}" type="datetime4">
              <a:rPr lang="en-US" smtClean="0"/>
              <a:pPr/>
              <a:t>September 22, 2023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7535037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22,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76778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22,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2820050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21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22,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5103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>
          <p15:clr>
            <a:srgbClr val="FBAE40"/>
          </p15:clr>
        </p15:guide>
        <p15:guide id="7" orient="horz" pos="1440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6400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22,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338071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22,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533697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22, 2023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642750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22, 2023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511533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22, 2023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84834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22,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12825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22, 2023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118212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FCA8E82-58CD-E045-8B98-B7A85B79B752}" type="datetime4">
              <a:rPr lang="en-US" smtClean="0"/>
              <a:pPr/>
              <a:t>September 22, 2023</a:t>
            </a:fld>
            <a:endParaRPr lang="en-US" dirty="0">
              <a:latin typeface="+mn-lt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358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6FCA8E82-58CD-E045-8B98-B7A85B79B752}" type="datetime4">
              <a:rPr lang="en-US" smtClean="0"/>
              <a:pPr/>
              <a:t>September 22,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9545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8" r:id="rId13"/>
    <p:sldLayoutId id="2147483718" r:id="rId14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00" userDrawn="1">
          <p15:clr>
            <a:srgbClr val="547EBF"/>
          </p15:clr>
        </p15:guide>
        <p15:guide id="2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JOURNEY SCRAPBOOK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Custom-IDA</a:t>
            </a:r>
            <a:r>
              <a:rPr lang="en-US" sz="2400" dirty="0">
                <a:solidFill>
                  <a:schemeClr val="bg1"/>
                </a:solidFill>
              </a:rPr>
              <a:t> Bootcamp 2023</a:t>
            </a:r>
          </a:p>
          <a:p>
            <a:r>
              <a:rPr lang="en-US" sz="2400" dirty="0">
                <a:solidFill>
                  <a:schemeClr val="bg1"/>
                </a:solidFill>
              </a:rPr>
              <a:t>29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August 2023 to 5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October 2023</a:t>
            </a:r>
          </a:p>
          <a:p>
            <a:r>
              <a:rPr lang="en-US" sz="2400" dirty="0">
                <a:solidFill>
                  <a:schemeClr val="bg1"/>
                </a:solidFill>
              </a:rPr>
              <a:t>WEEK 5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613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1644B3-FD81-D0DE-BA8E-D488DF922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57" y="526596"/>
            <a:ext cx="5719766" cy="24150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EDAAB-85D8-B079-B806-31AB90BD4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525" y="103901"/>
            <a:ext cx="4924245" cy="2274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953E9D-B9E1-1614-BBCC-CED9A4FA1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543" y="3393894"/>
            <a:ext cx="5943600" cy="2937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F2A745-BB50-05E1-C39B-B566B6553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92" y="3773133"/>
            <a:ext cx="5241984" cy="234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07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73383"/>
            <a:ext cx="5495185" cy="1514019"/>
          </a:xfrm>
        </p:spPr>
        <p:txBody>
          <a:bodyPr/>
          <a:lstStyle/>
          <a:p>
            <a:r>
              <a:rPr lang="en-US" sz="2800" dirty="0"/>
              <a:t>DAY 16: </a:t>
            </a:r>
            <a:r>
              <a:rPr lang="en-US" sz="2800" dirty="0" err="1"/>
              <a:t>PySpark</a:t>
            </a:r>
            <a:r>
              <a:rPr lang="en-US" sz="2800" dirty="0"/>
              <a:t> Day1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887872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437390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Introduction to Spark and brief overview of </a:t>
            </a:r>
            <a:r>
              <a:rPr lang="en-IN" dirty="0" err="1"/>
              <a:t>PySpark</a:t>
            </a: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Components of Spark and its architecture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Learn about Spark deployment modes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Reading and writing files with </a:t>
            </a:r>
            <a:r>
              <a:rPr lang="en-IN" dirty="0" err="1"/>
              <a:t>PySpark</a:t>
            </a: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 err="1"/>
              <a:t>DataFrame</a:t>
            </a:r>
            <a:r>
              <a:rPr lang="en-IN" dirty="0"/>
              <a:t> Operations (Transformation and Actions) in </a:t>
            </a:r>
            <a:r>
              <a:rPr lang="en-IN" dirty="0" err="1"/>
              <a:t>PySpark</a:t>
            </a: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Types of Transformation and various Transformation actions on </a:t>
            </a:r>
            <a:r>
              <a:rPr lang="en-IN" dirty="0" err="1"/>
              <a:t>dataframes</a:t>
            </a: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Data cleansing and scrubbing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Hands-on lab practise on the topics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5379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7802B1-F8AC-0E57-F72F-441010D9C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3760"/>
            <a:ext cx="5239109" cy="32744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97182B-F3E8-5734-B1BC-BDC076FEB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79254"/>
            <a:ext cx="5390072" cy="330894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FBAD220-EBFA-8984-9113-8F0F19E67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972494"/>
            <a:ext cx="5454770" cy="2346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3516EC-38D0-79C9-E744-5AF523B56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4192203"/>
            <a:ext cx="5390072" cy="19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09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2409A3-1355-FECB-816C-3D1E473CB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9527"/>
            <a:ext cx="5943600" cy="15246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176063-9B7A-0CCF-34C8-11D6C7387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763" y="1853585"/>
            <a:ext cx="5943600" cy="215011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8B944C0-8955-3FAE-ADD8-A0399C518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133119"/>
            <a:ext cx="5943600" cy="262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44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594B33-15A2-D370-9B2B-3DA679097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59" y="249196"/>
            <a:ext cx="5110895" cy="2195064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018FA29-2B0F-19B0-8C89-358569460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976" y="157618"/>
            <a:ext cx="5602857" cy="23782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96D612-58B5-96F2-B8E6-462D86354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59" y="3429000"/>
            <a:ext cx="5342626" cy="2607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93E38E-0569-B897-E4F9-5B2CCCEF4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975" y="2982079"/>
            <a:ext cx="5602857" cy="350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50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73383"/>
            <a:ext cx="5495185" cy="1514019"/>
          </a:xfrm>
        </p:spPr>
        <p:txBody>
          <a:bodyPr/>
          <a:lstStyle/>
          <a:p>
            <a:r>
              <a:rPr lang="en-US" sz="2800" dirty="0"/>
              <a:t>DAY 17: </a:t>
            </a:r>
            <a:r>
              <a:rPr lang="en-US" sz="2800" dirty="0" err="1"/>
              <a:t>PySpark</a:t>
            </a:r>
            <a:r>
              <a:rPr lang="en-US" sz="2800" dirty="0"/>
              <a:t> Day2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82000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437390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Handling different file formats in </a:t>
            </a:r>
            <a:r>
              <a:rPr lang="en-IN" dirty="0" err="1"/>
              <a:t>PySpark</a:t>
            </a: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RDD to </a:t>
            </a:r>
            <a:r>
              <a:rPr lang="en-IN" dirty="0" err="1"/>
              <a:t>DataFrame</a:t>
            </a: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Caching in </a:t>
            </a:r>
            <a:r>
              <a:rPr lang="en-IN" dirty="0" err="1"/>
              <a:t>PySpark</a:t>
            </a: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 err="1"/>
              <a:t>PySpark</a:t>
            </a:r>
            <a:r>
              <a:rPr lang="en-IN" dirty="0"/>
              <a:t> SQL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File Handling Operations in </a:t>
            </a:r>
            <a:r>
              <a:rPr lang="en-IN" dirty="0" err="1"/>
              <a:t>PySpark</a:t>
            </a: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6509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85CA35F-5F8E-86BE-028D-21092763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80" y="277273"/>
            <a:ext cx="5135592" cy="24831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81E8C9-A60C-332A-9E42-265A01D53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30624"/>
            <a:ext cx="5943600" cy="2957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109A92-A04B-54EB-AD47-5FF5D01D3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562015"/>
            <a:ext cx="5161472" cy="1881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7B877B-F6AC-46F3-8978-F15B41DE3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136" y="4502770"/>
            <a:ext cx="5943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40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133972-DB86-9FC9-02D8-492161FEF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2387"/>
            <a:ext cx="5230483" cy="32690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02FA02-EDB6-0D44-910F-70924E735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377" y="122387"/>
            <a:ext cx="5943600" cy="27178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A605AC3-16FC-9BD8-07D0-C54BC8350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268" y="3020863"/>
            <a:ext cx="5943600" cy="3714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FB01B-CBF2-866A-76CE-0988E6C08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07" y="3571695"/>
            <a:ext cx="5062268" cy="316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57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73383"/>
            <a:ext cx="5495185" cy="1514019"/>
          </a:xfrm>
        </p:spPr>
        <p:txBody>
          <a:bodyPr/>
          <a:lstStyle/>
          <a:p>
            <a:r>
              <a:rPr lang="en-US" sz="2800" dirty="0"/>
              <a:t>DAY 14: Python Day 2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149797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9160CD-02A1-BDBF-2A18-3A9F8147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1" y="170746"/>
            <a:ext cx="6065058" cy="1970496"/>
          </a:xfrm>
          <a:prstGeom prst="rect">
            <a:avLst/>
          </a:prstGeom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BB6FFD3-CA35-3581-3487-565792244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729" y="2218857"/>
            <a:ext cx="5943600" cy="1661160"/>
          </a:xfrm>
          <a:prstGeom prst="rect">
            <a:avLst/>
          </a:prstGeom>
        </p:spPr>
      </p:pic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1F3F465-7C45-D0DD-BA96-CA902E752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2" y="3880017"/>
            <a:ext cx="5943600" cy="138874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C41577-23C7-C65C-FFE0-390314F72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158" y="5618792"/>
            <a:ext cx="5943600" cy="83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34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70F52E-6AA4-5AA0-24C5-3926D654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249" y="3519379"/>
            <a:ext cx="4903377" cy="610863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6522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437390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Advanced Functions: *</a:t>
            </a:r>
            <a:r>
              <a:rPr lang="en-IN" dirty="0" err="1"/>
              <a:t>args</a:t>
            </a:r>
            <a:r>
              <a:rPr lang="en-IN" dirty="0"/>
              <a:t> and *</a:t>
            </a:r>
            <a:r>
              <a:rPr lang="en-IN" dirty="0" err="1"/>
              <a:t>kwargs</a:t>
            </a: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Demonstration on *</a:t>
            </a:r>
            <a:r>
              <a:rPr lang="en-IN" dirty="0" err="1"/>
              <a:t>args</a:t>
            </a:r>
            <a:r>
              <a:rPr lang="en-IN" dirty="0"/>
              <a:t> and *</a:t>
            </a:r>
            <a:r>
              <a:rPr lang="en-IN" dirty="0" err="1"/>
              <a:t>kwargs</a:t>
            </a: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Keyword and Positional Parameter Concept and difference between them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Introduction to OOP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Classes and Objects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List Comprehension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Zip(), enumerate() functions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Lambda function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7376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2E3C2D-32EB-36D0-DF00-D8752E5E9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3" y="221974"/>
            <a:ext cx="5943600" cy="16522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19BB27-6A35-B8E0-4049-A87FD12A3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698" y="487087"/>
            <a:ext cx="5943600" cy="11220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61445C-70AC-85E7-CA11-2F5D60D50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321620"/>
            <a:ext cx="5943600" cy="1421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E363C-F4D3-F0B6-8AFA-7BABEAF81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273729"/>
            <a:ext cx="5943600" cy="1416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914454-D341-A454-FFD6-C113479DD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2582545"/>
            <a:ext cx="5943600" cy="1692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EEC696-FBB6-59CE-B449-259F17D21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0698" y="5302208"/>
            <a:ext cx="5943600" cy="106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13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73383"/>
            <a:ext cx="5495185" cy="1514019"/>
          </a:xfrm>
        </p:spPr>
        <p:txBody>
          <a:bodyPr/>
          <a:lstStyle/>
          <a:p>
            <a:r>
              <a:rPr lang="en-US" sz="2800" dirty="0"/>
              <a:t>DAY 15: Python Day3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79040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437390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Introduction to </a:t>
            </a:r>
            <a:r>
              <a:rPr lang="en-IN" dirty="0" err="1"/>
              <a:t>numPy</a:t>
            </a:r>
            <a:r>
              <a:rPr lang="en-IN" dirty="0"/>
              <a:t> library of Python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 err="1"/>
              <a:t>numPy</a:t>
            </a:r>
            <a:r>
              <a:rPr lang="en-IN" dirty="0"/>
              <a:t> Array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Data Structures – List, Tuple, Dictionary and Set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Introduction to Pandas </a:t>
            </a:r>
            <a:r>
              <a:rPr lang="en-IN" dirty="0" err="1"/>
              <a:t>DataFrame</a:t>
            </a:r>
            <a:r>
              <a:rPr lang="en-IN" dirty="0"/>
              <a:t> and learn various functionalities with it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Visualization libraries: Matplotlib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7067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83CFEA-CBCF-639B-702B-E216202D7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78718"/>
            <a:ext cx="5943600" cy="1814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11C658-50F3-2443-8065-3E6B6CBF4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906" y="2257778"/>
            <a:ext cx="5943600" cy="204914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CF95531-C9BA-86B0-CB42-7837F8452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89" y="4655718"/>
            <a:ext cx="5943600" cy="127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21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249A0C-5615-A207-FCAD-C63C19FFD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3525"/>
            <a:ext cx="5943600" cy="205422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086B14E-9C83-4724-D846-B494E0F87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038" y="2482503"/>
            <a:ext cx="5943600" cy="1375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862F9E-7D41-0054-C988-1F66CB719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092666"/>
            <a:ext cx="5943600" cy="238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85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5BB7DD-0919-D2F3-3996-E4239EF94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4081"/>
            <a:ext cx="5943600" cy="15170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07F5AF-F77E-9175-3F8B-B32C62B70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812169"/>
            <a:ext cx="5943600" cy="2252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7E0939-5CDF-F560-81E8-1D61C65E5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4195587"/>
            <a:ext cx="59436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42041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2031A1-A3F6-46C8-8D74-AA96D58FD7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916</TotalTime>
  <Words>192</Words>
  <Application>Microsoft Office PowerPoint</Application>
  <PresentationFormat>Widescreen</PresentationFormat>
  <Paragraphs>43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Metropolitan</vt:lpstr>
      <vt:lpstr>JOURNEY SCRAPBOOK </vt:lpstr>
      <vt:lpstr>DAY 14: Python Day 2</vt:lpstr>
      <vt:lpstr>Topics Covered</vt:lpstr>
      <vt:lpstr>PowerPoint Presentation</vt:lpstr>
      <vt:lpstr>DAY 15: Python Day3</vt:lpstr>
      <vt:lpstr>Topics Covered</vt:lpstr>
      <vt:lpstr>PowerPoint Presentation</vt:lpstr>
      <vt:lpstr>PowerPoint Presentation</vt:lpstr>
      <vt:lpstr>PowerPoint Presentation</vt:lpstr>
      <vt:lpstr>PowerPoint Presentation</vt:lpstr>
      <vt:lpstr>DAY 16: PySpark Day1</vt:lpstr>
      <vt:lpstr>Topics Covered</vt:lpstr>
      <vt:lpstr>PowerPoint Presentation</vt:lpstr>
      <vt:lpstr>PowerPoint Presentation</vt:lpstr>
      <vt:lpstr>PowerPoint Presentation</vt:lpstr>
      <vt:lpstr>DAY 17: PySpark Day2</vt:lpstr>
      <vt:lpstr>Topics Covered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SCRAPBOOK</dc:title>
  <dc:creator>Chandra, Annika SBOBNG-PTIY/TLK</dc:creator>
  <cp:lastModifiedBy>Chandra, Annika SBOBNG-PTIY/TLK</cp:lastModifiedBy>
  <cp:revision>2</cp:revision>
  <dcterms:created xsi:type="dcterms:W3CDTF">2023-08-24T15:11:50Z</dcterms:created>
  <dcterms:modified xsi:type="dcterms:W3CDTF">2023-09-22T14:53:55Z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